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5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B2FA-D212-A248-8A8E-E77F33EC8CDF}" type="datetimeFigureOut">
              <a:rPr lang="en-US" smtClean="0"/>
              <a:t>17/2/2012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A9F1-A013-FD44-BC46-233C63BA5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64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B2FA-D212-A248-8A8E-E77F33EC8CDF}" type="datetimeFigureOut">
              <a:rPr lang="en-US" smtClean="0"/>
              <a:t>17/2/2012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A9F1-A013-FD44-BC46-233C63BA5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70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B2FA-D212-A248-8A8E-E77F33EC8CDF}" type="datetimeFigureOut">
              <a:rPr lang="en-US" smtClean="0"/>
              <a:t>17/2/2012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A9F1-A013-FD44-BC46-233C63BA5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53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B2FA-D212-A248-8A8E-E77F33EC8CDF}" type="datetimeFigureOut">
              <a:rPr lang="en-US" smtClean="0"/>
              <a:t>17/2/2012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A9F1-A013-FD44-BC46-233C63BA5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49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B2FA-D212-A248-8A8E-E77F33EC8CDF}" type="datetimeFigureOut">
              <a:rPr lang="en-US" smtClean="0"/>
              <a:t>17/2/2012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A9F1-A013-FD44-BC46-233C63BA5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2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B2FA-D212-A248-8A8E-E77F33EC8CDF}" type="datetimeFigureOut">
              <a:rPr lang="en-US" smtClean="0"/>
              <a:t>17/2/2012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A9F1-A013-FD44-BC46-233C63BA5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05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B2FA-D212-A248-8A8E-E77F33EC8CDF}" type="datetimeFigureOut">
              <a:rPr lang="en-US" smtClean="0"/>
              <a:t>17/2/2012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A9F1-A013-FD44-BC46-233C63BA5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B2FA-D212-A248-8A8E-E77F33EC8CDF}" type="datetimeFigureOut">
              <a:rPr lang="en-US" smtClean="0"/>
              <a:t>17/2/2012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A9F1-A013-FD44-BC46-233C63BA5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24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B2FA-D212-A248-8A8E-E77F33EC8CDF}" type="datetimeFigureOut">
              <a:rPr lang="en-US" smtClean="0"/>
              <a:t>17/2/2012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A9F1-A013-FD44-BC46-233C63BA5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12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B2FA-D212-A248-8A8E-E77F33EC8CDF}" type="datetimeFigureOut">
              <a:rPr lang="en-US" smtClean="0"/>
              <a:t>17/2/2012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A9F1-A013-FD44-BC46-233C63BA5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2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B2FA-D212-A248-8A8E-E77F33EC8CDF}" type="datetimeFigureOut">
              <a:rPr lang="en-US" smtClean="0"/>
              <a:t>17/2/2012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A9F1-A013-FD44-BC46-233C63BA5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81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FB2FA-D212-A248-8A8E-E77F33EC8CDF}" type="datetimeFigureOut">
              <a:rPr lang="en-US" smtClean="0"/>
              <a:t>17/2/2012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4A9F1-A013-FD44-BC46-233C63BA5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8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10 McDonald’s ads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59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 </a:t>
            </a:r>
            <a:r>
              <a:rPr lang="en-US" dirty="0" smtClean="0"/>
              <a:t>Nice try, mom…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4317" r="-143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005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 French fries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84100" r="-841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2596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Eid</a:t>
            </a:r>
            <a:r>
              <a:rPr lang="en-US" dirty="0" smtClean="0"/>
              <a:t> </a:t>
            </a:r>
            <a:r>
              <a:rPr lang="en-US" dirty="0" err="1" smtClean="0"/>
              <a:t>mubarak</a:t>
            </a:r>
            <a:endParaRPr lang="en-US" dirty="0"/>
          </a:p>
        </p:txBody>
      </p:sp>
      <p:pic>
        <p:nvPicPr>
          <p:cNvPr id="4" name="Content Placeholder 3" descr="Eid Mubara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46" r="-76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4312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McDonald’s baby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rcRect l="-14234" r="-142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6446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The real milkshake</a:t>
            </a:r>
            <a:endParaRPr lang="en-US" dirty="0"/>
          </a:p>
        </p:txBody>
      </p:sp>
      <p:pic>
        <p:nvPicPr>
          <p:cNvPr id="4" name="Content Placeholder 3"/>
          <p:cNvPicPr preferRelativeResize="0">
            <a:picLocks noGrp="1" noChangeAspect="1"/>
          </p:cNvPicPr>
          <p:nvPr>
            <p:ph idx="1"/>
          </p:nvPr>
        </p:nvPicPr>
        <p:blipFill>
          <a:blip r:embed="rId2"/>
          <a:srcRect l="-78633" r="-78633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546046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Free condiments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76826" r="-768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51177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Skateboarding cow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85438" r="-854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56083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dirty="0" smtClean="0"/>
              <a:t>. Holding tomatoes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6763" r="-67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454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</a:t>
            </a:r>
            <a:r>
              <a:rPr lang="en-US" dirty="0" err="1" smtClean="0"/>
              <a:t>McCafe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490" r="-184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0518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. Merry Christmas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86373" r="-863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91543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46</Words>
  <Application>Microsoft Macintosh PowerPoint</Application>
  <PresentationFormat>On-screen Show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10 McDonald’s ads</vt:lpstr>
      <vt:lpstr>1. Eid mubarak</vt:lpstr>
      <vt:lpstr>2. McDonald’s baby</vt:lpstr>
      <vt:lpstr>3. The real milkshake</vt:lpstr>
      <vt:lpstr>4. Free condiments</vt:lpstr>
      <vt:lpstr>5. Skateboarding cow</vt:lpstr>
      <vt:lpstr>6. Holding tomatoes</vt:lpstr>
      <vt:lpstr>7. McCafe</vt:lpstr>
      <vt:lpstr>8. Merry Christmas</vt:lpstr>
      <vt:lpstr>9. Nice try, mom…</vt:lpstr>
      <vt:lpstr>10. French fries</vt:lpstr>
    </vt:vector>
  </TitlesOfParts>
  <Company>Teaching Heads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McDonald’s ads</dc:title>
  <dc:creator>Brad Philpot</dc:creator>
  <cp:lastModifiedBy>Brad Philpot</cp:lastModifiedBy>
  <cp:revision>2</cp:revision>
  <dcterms:created xsi:type="dcterms:W3CDTF">2012-02-17T10:49:00Z</dcterms:created>
  <dcterms:modified xsi:type="dcterms:W3CDTF">2012-02-17T11:03:22Z</dcterms:modified>
</cp:coreProperties>
</file>